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742" r:id="rId1"/>
  </p:sldMasterIdLst>
  <p:notesMasterIdLst>
    <p:notesMasterId r:id="rId12"/>
  </p:notesMasterIdLst>
  <p:sldIdLst>
    <p:sldId id="262" r:id="rId2"/>
    <p:sldId id="276" r:id="rId3"/>
    <p:sldId id="308" r:id="rId4"/>
    <p:sldId id="266" r:id="rId5"/>
    <p:sldId id="324" r:id="rId6"/>
    <p:sldId id="323" r:id="rId7"/>
    <p:sldId id="328" r:id="rId8"/>
    <p:sldId id="325" r:id="rId9"/>
    <p:sldId id="316" r:id="rId10"/>
    <p:sldId id="272" r:id="rId11"/>
  </p:sldIdLst>
  <p:sldSz cx="12192000" cy="6858000"/>
  <p:notesSz cx="7315200" cy="96012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51"/>
    <a:srgbClr val="9F7BDE"/>
    <a:srgbClr val="C5B1F4"/>
    <a:srgbClr val="4F4698"/>
    <a:srgbClr val="FFFFFF"/>
    <a:srgbClr val="AA8AB5"/>
    <a:srgbClr val="2E7374"/>
    <a:srgbClr val="0E0C0D"/>
    <a:srgbClr val="A17FED"/>
    <a:srgbClr val="D39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B371-7DB4-4B91-A211-83ABB0DECDF7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A034-3927-4806-92F0-756E3A45D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5EEFAE1-1B89-6E58-61EA-7D115F1D9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3D82220-3DB6-33F8-C5E7-7B390BE41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A83CA1-C652-921D-7485-E5EA7A94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5029-605D-4875-9229-0850DB051898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F8ADA86-11F7-51C2-A8F9-714BABD4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B8EED33-E249-C076-28A2-B570AF1A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3343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A4563D-776F-BE37-BD81-6FB5F9FD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8069060-5B74-2FB8-84D9-8B66FB905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86CA6A8-FBE1-6521-78D4-264669068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D82B-60E9-460F-B337-1277B43B6003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7B00ECA-8FAF-CDCD-7A95-7A544F0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670CCEC-B280-7E5A-F8F0-56D4BA5E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21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36794759-7C47-A4E5-EF05-E69FA335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AF3794E-0427-142A-4E7A-9E89B85D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E30664F-EBEA-D1C3-47C1-8D90BBE0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B497-A96C-4D1B-B42C-482C5FC657B1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94D5B7-0C1F-2DCD-9807-9999EB299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113E7ED-CBB6-95CE-42C7-D757020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306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641634-51DA-686B-5DE2-4F107A9D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FF01BFF-5594-7DBE-9869-BEC741C93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B0F9A35-E9F7-0C81-1A23-3847A9D4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4B6EB-6EE6-4B34-B1E8-88F2AF227BB0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6E9C66F-FA0D-24D5-CA43-287B4D027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A937C7-8E48-B230-1BC8-4E3C5D23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2434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628ED7-F1CD-6E71-B7F0-C6542110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A54160C-2025-F4C5-4F31-6500031A3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4112ADD-BB84-B3F9-3019-4E2A2740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FC8C-7128-412F-8385-1456EF209F95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60E5C9-E8FE-D465-231D-3CDAC573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21AE4D4-A34B-3C23-7172-CEC511F4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703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FB62C0-EE34-E8D9-A24E-568D6B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0187B2D-C0CF-6CF0-C583-3BF293F50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0558E5E-25A6-CC1B-7102-DE30497DB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B59E3968-79B2-064C-A71E-3E80570A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48B43-DB5F-402E-B05B-D72BA177D6AE}" type="datetime1">
              <a:rPr lang="en-MY" smtClean="0"/>
              <a:t>11/7/2024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7735BFC-4EF0-C540-2DC6-AEB232D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25AF33A-6F3E-6BE6-428B-65DBF1CC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502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57D0D-CCBF-B472-553E-1AA51F9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6DCA94D-43A4-5A3C-73E6-1E1C064C4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D4EF53B-265C-F960-D2F1-6E17C81C0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B7123F2-1403-A428-221D-23510F0D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D063679-A673-2F08-88E2-C981FCAA0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1FF9A66-C30D-4331-6D7A-961DB570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7865-38E1-4CF3-BB0D-7E38C1BC848A}" type="datetime1">
              <a:rPr lang="en-MY" smtClean="0"/>
              <a:t>11/7/2024</a:t>
            </a:fld>
            <a:endParaRPr lang="en-MY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6B8951E-BEA4-0282-5463-B62739DB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861111B-564C-4C63-A526-F5A67CE3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2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8944F4-C5D2-BFA0-6B0E-B68904FA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8325C2B3-738E-E2D4-F854-4E799C3A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D5BC0-4D96-46DB-B283-2C715D034077}" type="datetime1">
              <a:rPr lang="en-MY" smtClean="0"/>
              <a:t>11/7/2024</a:t>
            </a:fld>
            <a:endParaRPr lang="en-MY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741252DC-8D4F-592B-DB60-BFD77D8B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A6CA195-33A1-2BF1-EC89-E9F7B1F9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4986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82C3503-BE44-940B-1512-C3619999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181E-8B5D-45BD-B1AB-7A1A444F8330}" type="datetime1">
              <a:rPr lang="en-MY" smtClean="0"/>
              <a:t>11/7/2024</a:t>
            </a:fld>
            <a:endParaRPr lang="en-MY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F8B4E7DE-41D9-4894-DFDC-C76BADD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D6B51D2-FF8D-AC8A-31CD-6774479AE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83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18B53D5-F46F-3408-1970-01926798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4A3BBC-6E23-8285-54AC-EE8495720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C3492F2-D1E8-5E63-8D1D-4F1DF76B4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79E2970-55C7-797E-F224-F893B9A4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C697-AFF5-4ACE-891F-310716D0256D}" type="datetime1">
              <a:rPr lang="en-MY" smtClean="0"/>
              <a:t>11/7/2024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7B796F7-06C8-788B-BFD1-9409F2F8D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E65CE18-6092-4402-6F20-0E6059CD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607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F6E157-60CD-0CBE-A7D2-59DAB757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AF424E2A-7463-5353-20FC-4EFED5514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E61D5D1-392D-D273-D254-CD0550329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037ADC9-0637-952B-12F4-69388728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707DF-06B3-41E4-AA6B-953533924876}" type="datetime1">
              <a:rPr lang="en-MY" smtClean="0"/>
              <a:t>11/7/2024</a:t>
            </a:fld>
            <a:endParaRPr lang="en-MY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D16237-8DA8-4069-106B-B6835BF4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5494777-5BAF-1A21-A140-4E8B1F76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09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D86441A2-96E2-7769-B34F-6ABBE0B9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429F5E7-CA92-251F-0F31-3D671ACAC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DE0DD48-7A9D-F949-D767-DFF6D5E542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2F5E-4277-4A61-AE24-0628A1E954A8}" type="datetime1">
              <a:rPr lang="en-MY" smtClean="0"/>
              <a:t>11/7/2024</a:t>
            </a:fld>
            <a:endParaRPr lang="en-MY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1327599-4C61-FA3B-27C6-BB2CBEA4B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882E8B2-EDE5-8B6F-D3A4-DF99E8402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44FA-2CD3-49E2-9929-FF45A807C50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054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 advTm="2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10295067" y="8351733"/>
            <a:ext cx="3703639" cy="359954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38FD40-FEEB-47C9-B68A-D457A84A17D6}"/>
              </a:ext>
            </a:extLst>
          </p:cNvPr>
          <p:cNvSpPr/>
          <p:nvPr/>
        </p:nvSpPr>
        <p:spPr>
          <a:xfrm>
            <a:off x="0" y="0"/>
            <a:ext cx="487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594022-CBAF-4095-A89A-A9D2434A03B6}"/>
              </a:ext>
            </a:extLst>
          </p:cNvPr>
          <p:cNvSpPr/>
          <p:nvPr/>
        </p:nvSpPr>
        <p:spPr>
          <a:xfrm rot="1277677">
            <a:off x="4401578" y="17310199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9E23C5-3981-4FCA-98B6-413E66004B32}"/>
              </a:ext>
            </a:extLst>
          </p:cNvPr>
          <p:cNvSpPr/>
          <p:nvPr/>
        </p:nvSpPr>
        <p:spPr>
          <a:xfrm rot="1277677">
            <a:off x="8371243" y="2534335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191737-7AAD-4D5B-9101-85560E149C75}"/>
              </a:ext>
            </a:extLst>
          </p:cNvPr>
          <p:cNvSpPr/>
          <p:nvPr/>
        </p:nvSpPr>
        <p:spPr>
          <a:xfrm rot="1277677">
            <a:off x="9868654" y="12840305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D74C3059-CA91-BD76-6541-42926D03A0A7}"/>
              </a:ext>
            </a:extLst>
          </p:cNvPr>
          <p:cNvSpPr txBox="1"/>
          <p:nvPr/>
        </p:nvSpPr>
        <p:spPr>
          <a:xfrm>
            <a:off x="612767" y="2865237"/>
            <a:ext cx="109664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C02EABB-2B3E-37F5-FD85-66C1BD24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80" y="480969"/>
            <a:ext cx="1943447" cy="1817325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FA3E9A2-7C64-4466-D5D0-582341B0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/>
              <a:t>1</a:t>
            </a:fld>
            <a:endParaRPr lang="en-MY"/>
          </a:p>
        </p:txBody>
      </p:sp>
      <p:grpSp>
        <p:nvGrpSpPr>
          <p:cNvPr id="14" name="组合 9">
            <a:extLst>
              <a:ext uri="{FF2B5EF4-FFF2-40B4-BE49-F238E27FC236}">
                <a16:creationId xmlns:a16="http://schemas.microsoft.com/office/drawing/2014/main" id="{B3477C54-F9DC-86CC-ACE5-5ED4C0AC96CE}"/>
              </a:ext>
            </a:extLst>
          </p:cNvPr>
          <p:cNvGrpSpPr/>
          <p:nvPr/>
        </p:nvGrpSpPr>
        <p:grpSpPr>
          <a:xfrm>
            <a:off x="-6513411" y="4226645"/>
            <a:ext cx="3870926" cy="533630"/>
            <a:chOff x="1518360" y="4636140"/>
            <a:chExt cx="3870926" cy="533630"/>
          </a:xfrm>
        </p:grpSpPr>
        <p:sp>
          <p:nvSpPr>
            <p:cNvPr id="16" name="矩形: 圆角 10">
              <a:extLst>
                <a:ext uri="{FF2B5EF4-FFF2-40B4-BE49-F238E27FC236}">
                  <a16:creationId xmlns:a16="http://schemas.microsoft.com/office/drawing/2014/main" id="{9F330034-755D-B392-FA4D-14E30023A719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17" name="文本框 11">
              <a:extLst>
                <a:ext uri="{FF2B5EF4-FFF2-40B4-BE49-F238E27FC236}">
                  <a16:creationId xmlns:a16="http://schemas.microsoft.com/office/drawing/2014/main" id="{222447A3-6BB9-0156-8B46-881B607CF9EF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9161513-904D-0A09-BF60-A086775643EC}"/>
              </a:ext>
            </a:extLst>
          </p:cNvPr>
          <p:cNvSpPr txBox="1"/>
          <p:nvPr/>
        </p:nvSpPr>
        <p:spPr>
          <a:xfrm>
            <a:off x="-7100725" y="6471230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68716EB5-CF79-3C9B-C8BA-F8748BBAC870}"/>
              </a:ext>
            </a:extLst>
          </p:cNvPr>
          <p:cNvSpPr txBox="1"/>
          <p:nvPr/>
        </p:nvSpPr>
        <p:spPr>
          <a:xfrm>
            <a:off x="-7614235" y="5104420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3" name="Hình ảnh 2" descr="Ảnh có chứa văn bản, ảnh chụp màn hình, đa phương tiện, phần mềm&#10;&#10;Mô tả được tạo tự động">
            <a:extLst>
              <a:ext uri="{FF2B5EF4-FFF2-40B4-BE49-F238E27FC236}">
                <a16:creationId xmlns:a16="http://schemas.microsoft.com/office/drawing/2014/main" id="{E27F956B-B59F-1B33-48D4-01A05473B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364" y="-11015632"/>
            <a:ext cx="5886936" cy="3520119"/>
          </a:xfrm>
          <a:prstGeom prst="rect">
            <a:avLst/>
          </a:prstGeom>
        </p:spPr>
      </p:pic>
      <p:pic>
        <p:nvPicPr>
          <p:cNvPr id="4" name="Hình ảnh 3" descr="Ảnh có chứa văn bản, đồ điện tử, ảnh chụp màn hình, Điện thoại di động&#10;&#10;Mô tả được tạo tự động">
            <a:extLst>
              <a:ext uri="{FF2B5EF4-FFF2-40B4-BE49-F238E27FC236}">
                <a16:creationId xmlns:a16="http://schemas.microsoft.com/office/drawing/2014/main" id="{1F88BB7E-393B-A804-8447-01BB15483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154" y="-1890633"/>
            <a:ext cx="1827758" cy="3280264"/>
          </a:xfrm>
          <a:prstGeom prst="rect">
            <a:avLst/>
          </a:prstGeom>
        </p:spPr>
      </p:pic>
      <p:pic>
        <p:nvPicPr>
          <p:cNvPr id="7" name="Hình ảnh 6" descr="Ảnh có chứa đồ điện tử, văn bản, ảnh chụp màn hình, đa phương tiện&#10;&#10;Mô tả được tạo tự động">
            <a:extLst>
              <a:ext uri="{FF2B5EF4-FFF2-40B4-BE49-F238E27FC236}">
                <a16:creationId xmlns:a16="http://schemas.microsoft.com/office/drawing/2014/main" id="{99313763-3C5E-C370-BFE1-A99527277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476" y="15142749"/>
            <a:ext cx="3118176" cy="38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1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">
        <p159:morph option="byObject"/>
      </p:transition>
    </mc:Choice>
    <mc:Fallback xmlns="">
      <p:transition spd="slow" advClick="0" advTm="15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-3571226" y="-7817730"/>
            <a:ext cx="18572364" cy="18050362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8299E0-D884-4130-AA73-CB7E8EEC90C4}"/>
              </a:ext>
            </a:extLst>
          </p:cNvPr>
          <p:cNvSpPr/>
          <p:nvPr/>
        </p:nvSpPr>
        <p:spPr>
          <a:xfrm rot="1277677">
            <a:off x="3746960" y="195662"/>
            <a:ext cx="3429957" cy="325031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71AB63-C597-4D33-8B8B-C241EF64C500}"/>
              </a:ext>
            </a:extLst>
          </p:cNvPr>
          <p:cNvSpPr/>
          <p:nvPr/>
        </p:nvSpPr>
        <p:spPr>
          <a:xfrm rot="1277677">
            <a:off x="-72897" y="2963686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A161C9-2B9C-4CCC-A47C-DCE6984F49DC}"/>
              </a:ext>
            </a:extLst>
          </p:cNvPr>
          <p:cNvSpPr txBox="1"/>
          <p:nvPr/>
        </p:nvSpPr>
        <p:spPr>
          <a:xfrm>
            <a:off x="4490353" y="-616128"/>
            <a:ext cx="4467890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54974-7F8A-4FD0-BE75-26DDFA3E78A0}"/>
              </a:ext>
            </a:extLst>
          </p:cNvPr>
          <p:cNvSpPr txBox="1"/>
          <p:nvPr/>
        </p:nvSpPr>
        <p:spPr>
          <a:xfrm>
            <a:off x="3683662" y="2174171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F8FA0F-649E-4DF4-B5E8-8212A416A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2227505" y="1542251"/>
            <a:ext cx="9121719" cy="611155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27E6123-CEC8-4E5F-B7B1-15D06C47415D}"/>
              </a:ext>
            </a:extLst>
          </p:cNvPr>
          <p:cNvSpPr/>
          <p:nvPr/>
        </p:nvSpPr>
        <p:spPr>
          <a:xfrm rot="1277677">
            <a:off x="5448420" y="4624631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45DAFA3-EAA3-55FD-3757-5D214C15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58C4430-A6EC-876E-529E-DC485E37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10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6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5968878" y="-1882839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1277677">
            <a:off x="5870554" y="532516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5459912" y="1190831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0362014" y="1584748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9862E461-8561-431C-A498-89A38223D509}"/>
              </a:ext>
            </a:extLst>
          </p:cNvPr>
          <p:cNvSpPr txBox="1"/>
          <p:nvPr/>
        </p:nvSpPr>
        <p:spPr>
          <a:xfrm>
            <a:off x="2730274" y="-3112321"/>
            <a:ext cx="6649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BÁO CÁO BÀI TẬP LỚN</a:t>
            </a:r>
          </a:p>
          <a:p>
            <a:pPr algn="ctr"/>
            <a:r>
              <a:rPr lang="en-MY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MÔN QUẢN LÝ DỰ ÁN CNTT</a:t>
            </a:r>
          </a:p>
        </p:txBody>
      </p:sp>
      <p:pic>
        <p:nvPicPr>
          <p:cNvPr id="679" name="Hình ảnh 678">
            <a:extLst>
              <a:ext uri="{FF2B5EF4-FFF2-40B4-BE49-F238E27FC236}">
                <a16:creationId xmlns:a16="http://schemas.microsoft.com/office/drawing/2014/main" id="{43C00770-9472-6E96-4E29-DA655F37B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42" y="197311"/>
            <a:ext cx="969707" cy="906777"/>
          </a:xfrm>
          <a:prstGeom prst="rect">
            <a:avLst/>
          </a:prstGeom>
        </p:spPr>
      </p:pic>
      <p:grpSp>
        <p:nvGrpSpPr>
          <p:cNvPr id="681" name="组合 9">
            <a:extLst>
              <a:ext uri="{FF2B5EF4-FFF2-40B4-BE49-F238E27FC236}">
                <a16:creationId xmlns:a16="http://schemas.microsoft.com/office/drawing/2014/main" id="{BDBED7F9-C13F-7C15-6ECA-85F26864BF5C}"/>
              </a:ext>
            </a:extLst>
          </p:cNvPr>
          <p:cNvGrpSpPr/>
          <p:nvPr/>
        </p:nvGrpSpPr>
        <p:grpSpPr>
          <a:xfrm>
            <a:off x="949407" y="2026766"/>
            <a:ext cx="3870926" cy="533630"/>
            <a:chOff x="1518360" y="4636140"/>
            <a:chExt cx="3870926" cy="533630"/>
          </a:xfrm>
        </p:grpSpPr>
        <p:sp>
          <p:nvSpPr>
            <p:cNvPr id="682" name="矩形: 圆角 10">
              <a:extLst>
                <a:ext uri="{FF2B5EF4-FFF2-40B4-BE49-F238E27FC236}">
                  <a16:creationId xmlns:a16="http://schemas.microsoft.com/office/drawing/2014/main" id="{E1D406A9-B15F-CC15-6474-8EAD349392CB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683" name="文本框 11">
              <a:extLst>
                <a:ext uri="{FF2B5EF4-FFF2-40B4-BE49-F238E27FC236}">
                  <a16:creationId xmlns:a16="http://schemas.microsoft.com/office/drawing/2014/main" id="{A96E1EB2-D6B7-3A50-0265-CD41253DE26B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685" name="Hộp Văn bản 684">
            <a:extLst>
              <a:ext uri="{FF2B5EF4-FFF2-40B4-BE49-F238E27FC236}">
                <a16:creationId xmlns:a16="http://schemas.microsoft.com/office/drawing/2014/main" id="{C67D63C2-29A6-9132-E619-6CE26ED9687D}"/>
              </a:ext>
            </a:extLst>
          </p:cNvPr>
          <p:cNvSpPr txBox="1"/>
          <p:nvPr/>
        </p:nvSpPr>
        <p:spPr>
          <a:xfrm>
            <a:off x="362093" y="4271351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688" name="文本框 8">
            <a:extLst>
              <a:ext uri="{FF2B5EF4-FFF2-40B4-BE49-F238E27FC236}">
                <a16:creationId xmlns:a16="http://schemas.microsoft.com/office/drawing/2014/main" id="{7CD00753-E4A0-C3B7-D780-EAEE1A52214C}"/>
              </a:ext>
            </a:extLst>
          </p:cNvPr>
          <p:cNvSpPr txBox="1"/>
          <p:nvPr/>
        </p:nvSpPr>
        <p:spPr>
          <a:xfrm>
            <a:off x="-151417" y="2904541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4" name="Hình ảnh 3" descr="Ảnh có chứa văn bản, ảnh chụp màn hình, đa phương tiện, phần mềm&#10;&#10;Mô tả được tạo tự động">
            <a:extLst>
              <a:ext uri="{FF2B5EF4-FFF2-40B4-BE49-F238E27FC236}">
                <a16:creationId xmlns:a16="http://schemas.microsoft.com/office/drawing/2014/main" id="{976BD5B9-A4E7-AC95-0190-6B5F1923F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364" y="1176368"/>
            <a:ext cx="5886936" cy="3520119"/>
          </a:xfrm>
          <a:prstGeom prst="rect">
            <a:avLst/>
          </a:prstGeom>
        </p:spPr>
      </p:pic>
      <p:pic>
        <p:nvPicPr>
          <p:cNvPr id="10" name="Hình ảnh 9" descr="Ảnh có chứa văn bản, đồ điện tử, ảnh chụp màn hình, Điện thoại di động&#10;&#10;Mô tả được tạo tự động">
            <a:extLst>
              <a:ext uri="{FF2B5EF4-FFF2-40B4-BE49-F238E27FC236}">
                <a16:creationId xmlns:a16="http://schemas.microsoft.com/office/drawing/2014/main" id="{58C5A36C-BC20-E7AC-CBA4-9D0E0D83D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554" y="2708592"/>
            <a:ext cx="1827758" cy="3280264"/>
          </a:xfrm>
          <a:prstGeom prst="rect">
            <a:avLst/>
          </a:prstGeom>
        </p:spPr>
      </p:pic>
      <p:pic>
        <p:nvPicPr>
          <p:cNvPr id="12" name="Hình ảnh 11" descr="Ảnh có chứa đồ điện tử, văn bản, ảnh chụp màn hình, đa phương tiện&#10;&#10;Mô tả được tạo tự động">
            <a:extLst>
              <a:ext uri="{FF2B5EF4-FFF2-40B4-BE49-F238E27FC236}">
                <a16:creationId xmlns:a16="http://schemas.microsoft.com/office/drawing/2014/main" id="{6C3E27C5-A671-0C87-C0EE-38EE460B2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076" y="2560396"/>
            <a:ext cx="3118176" cy="38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0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769620" y="2800456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3</a:t>
            </a:fld>
            <a:endParaRPr lang="en-MY">
              <a:solidFill>
                <a:schemeClr val="bg1"/>
              </a:solidFill>
            </a:endParaRPr>
          </a:p>
        </p:txBody>
      </p:sp>
      <p:grpSp>
        <p:nvGrpSpPr>
          <p:cNvPr id="8" name="组合 9">
            <a:extLst>
              <a:ext uri="{FF2B5EF4-FFF2-40B4-BE49-F238E27FC236}">
                <a16:creationId xmlns:a16="http://schemas.microsoft.com/office/drawing/2014/main" id="{5F079C1F-BF16-8161-8565-D8DE0E7C0F7C}"/>
              </a:ext>
            </a:extLst>
          </p:cNvPr>
          <p:cNvGrpSpPr/>
          <p:nvPr/>
        </p:nvGrpSpPr>
        <p:grpSpPr>
          <a:xfrm>
            <a:off x="1045683" y="-4982529"/>
            <a:ext cx="3870926" cy="533630"/>
            <a:chOff x="1518360" y="4636140"/>
            <a:chExt cx="3870926" cy="533630"/>
          </a:xfrm>
        </p:grpSpPr>
        <p:sp>
          <p:nvSpPr>
            <p:cNvPr id="9" name="矩形: 圆角 10">
              <a:extLst>
                <a:ext uri="{FF2B5EF4-FFF2-40B4-BE49-F238E27FC236}">
                  <a16:creationId xmlns:a16="http://schemas.microsoft.com/office/drawing/2014/main" id="{0ACC097C-1DB5-7A0B-CE70-74F7C8E4B6F5}"/>
                </a:ext>
              </a:extLst>
            </p:cNvPr>
            <p:cNvSpPr/>
            <p:nvPr/>
          </p:nvSpPr>
          <p:spPr>
            <a:xfrm>
              <a:off x="1518360" y="4636140"/>
              <a:ext cx="3870926" cy="53363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5B1F4"/>
                </a:gs>
                <a:gs pos="100000">
                  <a:srgbClr val="9F7BDE"/>
                </a:gs>
              </a:gsLst>
              <a:path path="circle">
                <a:fillToRect l="50000" t="-80000" r="50000" b="180000"/>
              </a:path>
            </a:gra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0">
                      <a:srgbClr val="0C8CF7"/>
                    </a:gs>
                    <a:gs pos="100000">
                      <a:srgbClr val="0053DC"/>
                    </a:gs>
                  </a:gsLst>
                  <a:path path="circle">
                    <a:fillToRect l="50000" t="-80000" r="50000" b="180000"/>
                  </a:path>
                </a:gradFill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F646DA33-6017-3193-A2C3-41B5AD3E4F72}"/>
                </a:ext>
              </a:extLst>
            </p:cNvPr>
            <p:cNvSpPr txBox="1"/>
            <p:nvPr/>
          </p:nvSpPr>
          <p:spPr>
            <a:xfrm>
              <a:off x="2949517" y="4722564"/>
              <a:ext cx="100861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spc="100">
                  <a:solidFill>
                    <a:schemeClr val="bg1"/>
                  </a:solidFill>
                  <a:effectLst>
                    <a:outerShdw blurRad="101600" sx="102000" sy="102000" algn="ctr" rotWithShape="0">
                      <a:prstClr val="black">
                        <a:alpha val="12000"/>
                      </a:prstClr>
                    </a:outerShdw>
                  </a:effectLst>
                  <a:latin typeface="Roboto" pitchFamily="2" charset="0"/>
                  <a:ea typeface="Roboto" pitchFamily="2" charset="0"/>
                </a:rPr>
                <a:t>DỰ ÁN</a:t>
              </a:r>
              <a:endParaRPr lang="zh-CN" altLang="en-US" sz="2000" spc="100">
                <a:solidFill>
                  <a:schemeClr val="bg1"/>
                </a:solidFill>
                <a:effectLst>
                  <a:outerShdw blurRad="101600" sx="102000" sy="102000" algn="ctr" rotWithShape="0">
                    <a:prstClr val="black">
                      <a:alpha val="12000"/>
                    </a:prstClr>
                  </a:outerShdw>
                </a:effectLst>
                <a:latin typeface="Roboto" pitchFamily="2" charset="0"/>
                <a:ea typeface="+mj-ea"/>
              </a:endParaRPr>
            </a:p>
          </p:txBody>
        </p:sp>
      </p:grp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E0589F04-BB4C-AD08-E7B1-07FA7C5B18BC}"/>
              </a:ext>
            </a:extLst>
          </p:cNvPr>
          <p:cNvSpPr txBox="1"/>
          <p:nvPr/>
        </p:nvSpPr>
        <p:spPr>
          <a:xfrm>
            <a:off x="458369" y="-2737944"/>
            <a:ext cx="5440019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5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Sinh viên thực hiện: Đàm Minh Giang</a:t>
            </a:r>
            <a:b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spc="5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Giáo viên hướng dẫn: Nguyễn Thị Huyền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9757EC47-5491-054B-0A87-BD12D40EA82D}"/>
              </a:ext>
            </a:extLst>
          </p:cNvPr>
          <p:cNvSpPr txBox="1"/>
          <p:nvPr/>
        </p:nvSpPr>
        <p:spPr>
          <a:xfrm>
            <a:off x="-55141" y="-4104754"/>
            <a:ext cx="6647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THIẾT KẾ VÀ XÂY DỰNG WEBSITE BÁN MÁY TÍNH</a:t>
            </a:r>
            <a:endParaRPr lang="zh-CN" altLang="en-US" sz="4000" b="1">
              <a:solidFill>
                <a:schemeClr val="tx2"/>
              </a:solidFill>
              <a:latin typeface="Roboto" panose="02000000000000000000" pitchFamily="2" charset="0"/>
              <a:ea typeface="STHupo" panose="020B0503020204020204" pitchFamily="2" charset="-122"/>
              <a:cs typeface="Roboto" panose="02000000000000000000" pitchFamily="2" charset="0"/>
            </a:endParaRPr>
          </a:p>
        </p:txBody>
      </p:sp>
      <p:pic>
        <p:nvPicPr>
          <p:cNvPr id="16" name="Hình ảnh 15" descr="Ảnh có chứa văn bản, ảnh chụp màn hình, đa phương tiện, phần mềm&#10;&#10;Mô tả được tạo tự động">
            <a:extLst>
              <a:ext uri="{FF2B5EF4-FFF2-40B4-BE49-F238E27FC236}">
                <a16:creationId xmlns:a16="http://schemas.microsoft.com/office/drawing/2014/main" id="{059E96CF-27E3-1644-3C58-C46C491BA8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364" y="-11015632"/>
            <a:ext cx="5886936" cy="3520119"/>
          </a:xfrm>
          <a:prstGeom prst="rect">
            <a:avLst/>
          </a:prstGeom>
        </p:spPr>
      </p:pic>
      <p:pic>
        <p:nvPicPr>
          <p:cNvPr id="17" name="Hình ảnh 16" descr="Ảnh có chứa văn bản, đồ điện tử, ảnh chụp màn hình, Điện thoại di động&#10;&#10;Mô tả được tạo tự động">
            <a:extLst>
              <a:ext uri="{FF2B5EF4-FFF2-40B4-BE49-F238E27FC236}">
                <a16:creationId xmlns:a16="http://schemas.microsoft.com/office/drawing/2014/main" id="{315162C4-C929-70D7-005D-46E6D4AD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154" y="-1890633"/>
            <a:ext cx="1827758" cy="3280264"/>
          </a:xfrm>
          <a:prstGeom prst="rect">
            <a:avLst/>
          </a:prstGeom>
        </p:spPr>
      </p:pic>
      <p:pic>
        <p:nvPicPr>
          <p:cNvPr id="18" name="Hình ảnh 17" descr="Ảnh có chứa đồ điện tử, văn bản, ảnh chụp màn hình, đa phương tiện&#10;&#10;Mô tả được tạo tự động">
            <a:extLst>
              <a:ext uri="{FF2B5EF4-FFF2-40B4-BE49-F238E27FC236}">
                <a16:creationId xmlns:a16="http://schemas.microsoft.com/office/drawing/2014/main" id="{85977DA9-B284-1AFE-3F96-C951C673BB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476" y="15142749"/>
            <a:ext cx="3118176" cy="38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0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99D2280D-36BB-2019-006A-9E91BBE01257}"/>
              </a:ext>
            </a:extLst>
          </p:cNvPr>
          <p:cNvSpPr txBox="1"/>
          <p:nvPr/>
        </p:nvSpPr>
        <p:spPr>
          <a:xfrm>
            <a:off x="1403578" y="70518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Giới thiệu</a:t>
            </a:r>
            <a:endParaRPr lang="en-MY" sz="4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EFD9BD33-718C-D0DA-8F73-5A64B4860C06}"/>
              </a:ext>
            </a:extLst>
          </p:cNvPr>
          <p:cNvSpPr txBox="1"/>
          <p:nvPr/>
        </p:nvSpPr>
        <p:spPr>
          <a:xfrm>
            <a:off x="1256111" y="1413068"/>
            <a:ext cx="7310008" cy="4196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 lý dự án: Đàm Minh Giang</a:t>
            </a:r>
            <a:b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Chủ đầu tư: Công ty Lương Trường Hiệu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 đích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Tạo ra một </a:t>
            </a:r>
            <a:r>
              <a:rPr lang="vi-VN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website</a:t>
            </a:r>
            <a:r>
              <a:rPr lang="vi-VN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bán máy tính chất lượng, hiệu quả và thu hút khách hàng.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Ngân sách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150.000.000 VNĐ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Thời gian thực hiện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tháng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(11/06/2024 - 18/10/2024)</a:t>
            </a:r>
          </a:p>
        </p:txBody>
      </p:sp>
      <p:pic>
        <p:nvPicPr>
          <p:cNvPr id="63" name="Hình ảnh 6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AEAB9FA4-2B31-F51C-CD00-D0B8862F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86" y="863197"/>
            <a:ext cx="2219286" cy="2052552"/>
          </a:xfrm>
          <a:prstGeom prst="rect">
            <a:avLst/>
          </a:prstGeom>
        </p:spPr>
      </p:pic>
      <p:pic>
        <p:nvPicPr>
          <p:cNvPr id="65" name="Hình ảnh 64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416EDF6A-74A4-3140-A0DE-2674B3CF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232" y="731592"/>
            <a:ext cx="482953" cy="546197"/>
          </a:xfrm>
          <a:prstGeom prst="rect">
            <a:avLst/>
          </a:prstGeom>
        </p:spPr>
      </p:pic>
      <p:pic>
        <p:nvPicPr>
          <p:cNvPr id="67" name="Hình ảnh 66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2F01B507-BF49-F33C-47C1-17307E217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54" y="2342712"/>
            <a:ext cx="862417" cy="632439"/>
          </a:xfrm>
          <a:prstGeom prst="rect">
            <a:avLst/>
          </a:prstGeom>
        </p:spPr>
      </p:pic>
      <p:pic>
        <p:nvPicPr>
          <p:cNvPr id="69" name="Hình ảnh 68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EC3EE1E2-5033-CA87-0F0F-51A49FA07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719" y="1745659"/>
            <a:ext cx="442708" cy="408211"/>
          </a:xfrm>
          <a:prstGeom prst="rect">
            <a:avLst/>
          </a:prstGeom>
        </p:spPr>
      </p:pic>
      <p:pic>
        <p:nvPicPr>
          <p:cNvPr id="71" name="Hình ảnh 70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2F42A2D9-774A-E82E-1576-CA2F39C4F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241" y="764070"/>
            <a:ext cx="735929" cy="563446"/>
          </a:xfrm>
          <a:prstGeom prst="rect">
            <a:avLst/>
          </a:prstGeom>
        </p:spPr>
      </p:pic>
      <p:pic>
        <p:nvPicPr>
          <p:cNvPr id="78" name="Hình ảnh 77">
            <a:extLst>
              <a:ext uri="{FF2B5EF4-FFF2-40B4-BE49-F238E27FC236}">
                <a16:creationId xmlns:a16="http://schemas.microsoft.com/office/drawing/2014/main" id="{288B482E-8C7C-ADD5-DE14-01D3C851F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5229" y="-1740575"/>
            <a:ext cx="1625099" cy="1245101"/>
          </a:xfrm>
          <a:prstGeom prst="rect">
            <a:avLst/>
          </a:prstGeom>
        </p:spPr>
      </p:pic>
      <p:pic>
        <p:nvPicPr>
          <p:cNvPr id="79" name="Hình ảnh 78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BC9AE1E5-22F2-256A-8630-E441470E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890" y="-3782630"/>
            <a:ext cx="1192548" cy="1107655"/>
          </a:xfrm>
          <a:prstGeom prst="rect">
            <a:avLst/>
          </a:prstGeom>
        </p:spPr>
      </p:pic>
      <p:pic>
        <p:nvPicPr>
          <p:cNvPr id="80" name="Hình ảnh 79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13A0650F-B7B5-86A3-9812-6E7DA8FCB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208" y="169680"/>
            <a:ext cx="561912" cy="561912"/>
          </a:xfrm>
          <a:prstGeom prst="rect">
            <a:avLst/>
          </a:prstGeom>
        </p:spPr>
      </p:pic>
      <p:pic>
        <p:nvPicPr>
          <p:cNvPr id="81" name="Hình ảnh 80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B4F2F1BE-8324-09B6-95E2-5FDB9C9C5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671" y="-1398981"/>
            <a:ext cx="658933" cy="561912"/>
          </a:xfrm>
          <a:prstGeom prst="rect">
            <a:avLst/>
          </a:prstGeom>
        </p:spPr>
      </p:pic>
      <p:pic>
        <p:nvPicPr>
          <p:cNvPr id="82" name="Hình ảnh 81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E82A6AD2-7DD9-75BD-34C9-DC9D548CA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711" y="-540160"/>
            <a:ext cx="1293611" cy="2085948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C9FE6D80-D868-5B2A-F63A-D75E9F5D9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4ADC5FA-373A-B013-E151-BFE1DCBB65B9}"/>
              </a:ext>
            </a:extLst>
          </p:cNvPr>
          <p:cNvSpPr txBox="1"/>
          <p:nvPr/>
        </p:nvSpPr>
        <p:spPr>
          <a:xfrm>
            <a:off x="769620" y="-2335424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Tổng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FC1C571-F122-2919-4CB6-BB758C18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4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A8955EBB-56CA-EC02-42A6-2A9DDED4C967}"/>
              </a:ext>
            </a:extLst>
          </p:cNvPr>
          <p:cNvSpPr txBox="1"/>
          <p:nvPr/>
        </p:nvSpPr>
        <p:spPr>
          <a:xfrm>
            <a:off x="-10689644" y="288284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Tôn chỉ dự 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7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5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Tôn chỉ dự án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2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pic>
        <p:nvPicPr>
          <p:cNvPr id="3" name="Hình ảnh 2" descr="Ảnh có chứa phim hoạt hình, mũ, khớp nối, người&#10;&#10;Mô tả được tạo tự động">
            <a:extLst>
              <a:ext uri="{FF2B5EF4-FFF2-40B4-BE49-F238E27FC236}">
                <a16:creationId xmlns:a16="http://schemas.microsoft.com/office/drawing/2014/main" id="{C0595967-8E0E-F83D-047B-9B5C0207A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43" y="-1320960"/>
            <a:ext cx="2219286" cy="2052552"/>
          </a:xfrm>
          <a:prstGeom prst="rect">
            <a:avLst/>
          </a:prstGeom>
        </p:spPr>
      </p:pic>
      <p:pic>
        <p:nvPicPr>
          <p:cNvPr id="4" name="Hình ảnh 3" descr="Ảnh có chứa ảnh chụp màn hình, Hình chữ nhật, Xanh điện, thiết kế&#10;&#10;Mô tả được tạo tự động">
            <a:extLst>
              <a:ext uri="{FF2B5EF4-FFF2-40B4-BE49-F238E27FC236}">
                <a16:creationId xmlns:a16="http://schemas.microsoft.com/office/drawing/2014/main" id="{79ADF10C-FC96-B234-2B4A-3B5B9E96E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45" y="705518"/>
            <a:ext cx="482953" cy="546197"/>
          </a:xfrm>
          <a:prstGeom prst="rect">
            <a:avLst/>
          </a:prstGeom>
        </p:spPr>
      </p:pic>
      <p:pic>
        <p:nvPicPr>
          <p:cNvPr id="10" name="Hình ảnh 9" descr="Ảnh có chứa ảnh chụp màn hình, hàng, Nhiều màu sắc, Hình chữ nhật&#10;&#10;Mô tả được tạo tự động">
            <a:extLst>
              <a:ext uri="{FF2B5EF4-FFF2-40B4-BE49-F238E27FC236}">
                <a16:creationId xmlns:a16="http://schemas.microsoft.com/office/drawing/2014/main" id="{59966263-9433-C89B-297F-89F45466C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530" y="4089168"/>
            <a:ext cx="862417" cy="632439"/>
          </a:xfrm>
          <a:prstGeom prst="rect">
            <a:avLst/>
          </a:prstGeom>
        </p:spPr>
      </p:pic>
      <p:pic>
        <p:nvPicPr>
          <p:cNvPr id="11" name="Hình ảnh 10" descr="Ảnh có chứa thiết kế&#10;&#10;Mô tả được tạo tự động với mức tin cậy thấp">
            <a:extLst>
              <a:ext uri="{FF2B5EF4-FFF2-40B4-BE49-F238E27FC236}">
                <a16:creationId xmlns:a16="http://schemas.microsoft.com/office/drawing/2014/main" id="{5A2BF18C-8973-1EEA-07DA-0FCB11D40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123" y="-2013636"/>
            <a:ext cx="442708" cy="408211"/>
          </a:xfrm>
          <a:prstGeom prst="rect">
            <a:avLst/>
          </a:prstGeom>
        </p:spPr>
      </p:pic>
      <p:pic>
        <p:nvPicPr>
          <p:cNvPr id="12" name="Hình ảnh 11" descr="Ảnh có chứa ảnh chụp màn hình, màu đen, thiết kế&#10;&#10;Mô tả được tạo tự động">
            <a:extLst>
              <a:ext uri="{FF2B5EF4-FFF2-40B4-BE49-F238E27FC236}">
                <a16:creationId xmlns:a16="http://schemas.microsoft.com/office/drawing/2014/main" id="{BC451B88-C474-8F9E-859E-1288B383A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71" y="-1731474"/>
            <a:ext cx="735929" cy="563446"/>
          </a:xfrm>
          <a:prstGeom prst="rect">
            <a:avLst/>
          </a:prstGeom>
        </p:spPr>
      </p:pic>
      <p:grpSp>
        <p:nvGrpSpPr>
          <p:cNvPr id="20" name="Đồ họa 4">
            <a:extLst>
              <a:ext uri="{FF2B5EF4-FFF2-40B4-BE49-F238E27FC236}">
                <a16:creationId xmlns:a16="http://schemas.microsoft.com/office/drawing/2014/main" id="{7B7A110D-4495-BB90-E874-A32BD7D69681}"/>
              </a:ext>
            </a:extLst>
          </p:cNvPr>
          <p:cNvGrpSpPr/>
          <p:nvPr/>
        </p:nvGrpSpPr>
        <p:grpSpPr>
          <a:xfrm>
            <a:off x="12238231" y="41310"/>
            <a:ext cx="491482" cy="712965"/>
            <a:chOff x="12864223" y="1057232"/>
            <a:chExt cx="491482" cy="712965"/>
          </a:xfrm>
        </p:grpSpPr>
        <p:sp>
          <p:nvSpPr>
            <p:cNvPr id="22" name="Hình tự do: Hình 21">
              <a:extLst>
                <a:ext uri="{FF2B5EF4-FFF2-40B4-BE49-F238E27FC236}">
                  <a16:creationId xmlns:a16="http://schemas.microsoft.com/office/drawing/2014/main" id="{6B606E54-3ABC-88ED-F8D3-721CEF2372A8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Hình tự do: Hình 22">
              <a:extLst>
                <a:ext uri="{FF2B5EF4-FFF2-40B4-BE49-F238E27FC236}">
                  <a16:creationId xmlns:a16="http://schemas.microsoft.com/office/drawing/2014/main" id="{845B6AFE-677D-09B4-59EB-56F9F3A14BEC}"/>
                </a:ext>
              </a:extLst>
            </p:cNvPr>
            <p:cNvSpPr/>
            <p:nvPr/>
          </p:nvSpPr>
          <p:spPr>
            <a:xfrm>
              <a:off x="12945264" y="1057232"/>
              <a:ext cx="325915" cy="485188"/>
            </a:xfrm>
            <a:custGeom>
              <a:avLst/>
              <a:gdLst>
                <a:gd name="connsiteX0" fmla="*/ 320906 w 325915"/>
                <a:gd name="connsiteY0" fmla="*/ 478712 h 485188"/>
                <a:gd name="connsiteX1" fmla="*/ 303761 w 325915"/>
                <a:gd name="connsiteY1" fmla="*/ 234014 h 485188"/>
                <a:gd name="connsiteX2" fmla="*/ 118595 w 325915"/>
                <a:gd name="connsiteY2" fmla="*/ 7224 h 485188"/>
                <a:gd name="connsiteX3" fmla="*/ 27536 w 325915"/>
                <a:gd name="connsiteY3" fmla="*/ 109808 h 485188"/>
                <a:gd name="connsiteX4" fmla="*/ 258613 w 325915"/>
                <a:gd name="connsiteY4" fmla="*/ 485189 h 48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15" h="485188">
                  <a:moveTo>
                    <a:pt x="320906" y="478712"/>
                  </a:moveTo>
                  <a:cubicBezTo>
                    <a:pt x="320906" y="478712"/>
                    <a:pt x="339956" y="348696"/>
                    <a:pt x="303761" y="234014"/>
                  </a:cubicBezTo>
                  <a:cubicBezTo>
                    <a:pt x="267566" y="119333"/>
                    <a:pt x="197367" y="35037"/>
                    <a:pt x="118595" y="7224"/>
                  </a:cubicBezTo>
                  <a:cubicBezTo>
                    <a:pt x="39823" y="-20589"/>
                    <a:pt x="-44949" y="35799"/>
                    <a:pt x="27536" y="109808"/>
                  </a:cubicBezTo>
                  <a:cubicBezTo>
                    <a:pt x="100021" y="183818"/>
                    <a:pt x="238801" y="276496"/>
                    <a:pt x="258613" y="485189"/>
                  </a:cubicBezTo>
                  <a:close/>
                </a:path>
              </a:pathLst>
            </a:custGeom>
            <a:solidFill>
              <a:srgbClr val="FFFFFF">
                <a:alpha val="6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Hình tự do: Hình 23">
              <a:extLst>
                <a:ext uri="{FF2B5EF4-FFF2-40B4-BE49-F238E27FC236}">
                  <a16:creationId xmlns:a16="http://schemas.microsoft.com/office/drawing/2014/main" id="{21640BF5-8F39-6073-25E4-AC86D3E5CC93}"/>
                </a:ext>
              </a:extLst>
            </p:cNvPr>
            <p:cNvSpPr/>
            <p:nvPr/>
          </p:nvSpPr>
          <p:spPr>
            <a:xfrm>
              <a:off x="13013266" y="1092450"/>
              <a:ext cx="242943" cy="404441"/>
            </a:xfrm>
            <a:custGeom>
              <a:avLst/>
              <a:gdLst>
                <a:gd name="connsiteX0" fmla="*/ 238140 w 242943"/>
                <a:gd name="connsiteY0" fmla="*/ 404441 h 404441"/>
                <a:gd name="connsiteX1" fmla="*/ 238997 w 242943"/>
                <a:gd name="connsiteY1" fmla="*/ 404441 h 404441"/>
                <a:gd name="connsiteX2" fmla="*/ 242922 w 242943"/>
                <a:gd name="connsiteY2" fmla="*/ 399650 h 404441"/>
                <a:gd name="connsiteX3" fmla="*/ 242903 w 242943"/>
                <a:gd name="connsiteY3" fmla="*/ 399488 h 404441"/>
                <a:gd name="connsiteX4" fmla="*/ 6587 w 242943"/>
                <a:gd name="connsiteY4" fmla="*/ 486 h 404441"/>
                <a:gd name="connsiteX5" fmla="*/ 491 w 242943"/>
                <a:gd name="connsiteY5" fmla="*/ 2296 h 404441"/>
                <a:gd name="connsiteX6" fmla="*/ 2396 w 242943"/>
                <a:gd name="connsiteY6" fmla="*/ 8296 h 404441"/>
                <a:gd name="connsiteX7" fmla="*/ 234044 w 242943"/>
                <a:gd name="connsiteY7" fmla="*/ 400631 h 404441"/>
                <a:gd name="connsiteX8" fmla="*/ 238140 w 242943"/>
                <a:gd name="connsiteY8" fmla="*/ 404441 h 40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943" h="404441">
                  <a:moveTo>
                    <a:pt x="238140" y="404441"/>
                  </a:moveTo>
                  <a:lnTo>
                    <a:pt x="238997" y="404441"/>
                  </a:lnTo>
                  <a:cubicBezTo>
                    <a:pt x="241405" y="404203"/>
                    <a:pt x="243162" y="402050"/>
                    <a:pt x="242922" y="399650"/>
                  </a:cubicBezTo>
                  <a:cubicBezTo>
                    <a:pt x="242916" y="399593"/>
                    <a:pt x="242910" y="399545"/>
                    <a:pt x="242903" y="399488"/>
                  </a:cubicBezTo>
                  <a:cubicBezTo>
                    <a:pt x="214328" y="167649"/>
                    <a:pt x="75644" y="37538"/>
                    <a:pt x="6587" y="486"/>
                  </a:cubicBezTo>
                  <a:cubicBezTo>
                    <a:pt x="4395" y="-600"/>
                    <a:pt x="1734" y="190"/>
                    <a:pt x="491" y="2296"/>
                  </a:cubicBezTo>
                  <a:cubicBezTo>
                    <a:pt x="-625" y="4477"/>
                    <a:pt x="225" y="7153"/>
                    <a:pt x="2396" y="8296"/>
                  </a:cubicBezTo>
                  <a:cubicBezTo>
                    <a:pt x="70024" y="44206"/>
                    <a:pt x="205565" y="172412"/>
                    <a:pt x="234044" y="400631"/>
                  </a:cubicBezTo>
                  <a:cubicBezTo>
                    <a:pt x="234382" y="402689"/>
                    <a:pt x="236066" y="404251"/>
                    <a:pt x="238140" y="4044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Hình tự do: Hình 24">
              <a:extLst>
                <a:ext uri="{FF2B5EF4-FFF2-40B4-BE49-F238E27FC236}">
                  <a16:creationId xmlns:a16="http://schemas.microsoft.com/office/drawing/2014/main" id="{072BF554-41BE-97A2-223A-9DF4FB44F392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407B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Hình tự do: Hình 25">
              <a:extLst>
                <a:ext uri="{FF2B5EF4-FFF2-40B4-BE49-F238E27FC236}">
                  <a16:creationId xmlns:a16="http://schemas.microsoft.com/office/drawing/2014/main" id="{C70430F9-1505-F86B-BC3A-7F4D63D40CD5}"/>
                </a:ext>
              </a:extLst>
            </p:cNvPr>
            <p:cNvSpPr/>
            <p:nvPr/>
          </p:nvSpPr>
          <p:spPr>
            <a:xfrm>
              <a:off x="12864223" y="1289979"/>
              <a:ext cx="491482" cy="480218"/>
            </a:xfrm>
            <a:custGeom>
              <a:avLst/>
              <a:gdLst>
                <a:gd name="connsiteX0" fmla="*/ 183 w 491482"/>
                <a:gd name="connsiteY0" fmla="*/ 61941 h 480218"/>
                <a:gd name="connsiteX1" fmla="*/ 31234 w 491482"/>
                <a:gd name="connsiteY1" fmla="*/ 102708 h 480218"/>
                <a:gd name="connsiteX2" fmla="*/ 64762 w 491482"/>
                <a:gd name="connsiteY2" fmla="*/ 141951 h 480218"/>
                <a:gd name="connsiteX3" fmla="*/ 44283 w 491482"/>
                <a:gd name="connsiteY3" fmla="*/ 243678 h 480218"/>
                <a:gd name="connsiteX4" fmla="*/ 74573 w 491482"/>
                <a:gd name="connsiteY4" fmla="*/ 274730 h 480218"/>
                <a:gd name="connsiteX5" fmla="*/ 109149 w 491482"/>
                <a:gd name="connsiteY5" fmla="*/ 287779 h 480218"/>
                <a:gd name="connsiteX6" fmla="*/ 126294 w 491482"/>
                <a:gd name="connsiteY6" fmla="*/ 291113 h 480218"/>
                <a:gd name="connsiteX7" fmla="*/ 173919 w 491482"/>
                <a:gd name="connsiteY7" fmla="*/ 310163 h 480218"/>
                <a:gd name="connsiteX8" fmla="*/ 200493 w 491482"/>
                <a:gd name="connsiteY8" fmla="*/ 388268 h 480218"/>
                <a:gd name="connsiteX9" fmla="*/ 253833 w 491482"/>
                <a:gd name="connsiteY9" fmla="*/ 464468 h 480218"/>
                <a:gd name="connsiteX10" fmla="*/ 342035 w 491482"/>
                <a:gd name="connsiteY10" fmla="*/ 478565 h 480218"/>
                <a:gd name="connsiteX11" fmla="*/ 452049 w 491482"/>
                <a:gd name="connsiteY11" fmla="*/ 414366 h 480218"/>
                <a:gd name="connsiteX12" fmla="*/ 491482 w 491482"/>
                <a:gd name="connsiteY12" fmla="*/ 330451 h 480218"/>
                <a:gd name="connsiteX13" fmla="*/ 452620 w 491482"/>
                <a:gd name="connsiteY13" fmla="*/ 231582 h 480218"/>
                <a:gd name="connsiteX14" fmla="*/ 399852 w 491482"/>
                <a:gd name="connsiteY14" fmla="*/ 192053 h 480218"/>
                <a:gd name="connsiteX15" fmla="*/ 371277 w 491482"/>
                <a:gd name="connsiteY15" fmla="*/ 171860 h 480218"/>
                <a:gd name="connsiteX16" fmla="*/ 362990 w 491482"/>
                <a:gd name="connsiteY16" fmla="*/ 142047 h 480218"/>
                <a:gd name="connsiteX17" fmla="*/ 357656 w 491482"/>
                <a:gd name="connsiteY17" fmla="*/ 106518 h 480218"/>
                <a:gd name="connsiteX18" fmla="*/ 340225 w 491482"/>
                <a:gd name="connsiteY18" fmla="*/ 73276 h 480218"/>
                <a:gd name="connsiteX19" fmla="*/ 308888 w 491482"/>
                <a:gd name="connsiteY19" fmla="*/ 48225 h 480218"/>
                <a:gd name="connsiteX20" fmla="*/ 249071 w 491482"/>
                <a:gd name="connsiteY20" fmla="*/ 33366 h 480218"/>
                <a:gd name="connsiteX21" fmla="*/ 170013 w 491482"/>
                <a:gd name="connsiteY21" fmla="*/ 29461 h 480218"/>
                <a:gd name="connsiteX22" fmla="*/ 97242 w 491482"/>
                <a:gd name="connsiteY22" fmla="*/ 2696 h 480218"/>
                <a:gd name="connsiteX23" fmla="*/ 18661 w 491482"/>
                <a:gd name="connsiteY23" fmla="*/ 19365 h 480218"/>
                <a:gd name="connsiteX24" fmla="*/ 183 w 491482"/>
                <a:gd name="connsiteY24" fmla="*/ 61941 h 4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1482" h="480218">
                  <a:moveTo>
                    <a:pt x="183" y="61941"/>
                  </a:moveTo>
                  <a:cubicBezTo>
                    <a:pt x="2659" y="79277"/>
                    <a:pt x="17328" y="92040"/>
                    <a:pt x="31234" y="102708"/>
                  </a:cubicBezTo>
                  <a:cubicBezTo>
                    <a:pt x="45141" y="113376"/>
                    <a:pt x="60285" y="124997"/>
                    <a:pt x="64762" y="141951"/>
                  </a:cubicBezTo>
                  <a:cubicBezTo>
                    <a:pt x="73620" y="176146"/>
                    <a:pt x="33996" y="209865"/>
                    <a:pt x="44283" y="243678"/>
                  </a:cubicBezTo>
                  <a:cubicBezTo>
                    <a:pt x="49705" y="257737"/>
                    <a:pt x="60652" y="268958"/>
                    <a:pt x="74573" y="274730"/>
                  </a:cubicBezTo>
                  <a:cubicBezTo>
                    <a:pt x="85622" y="280159"/>
                    <a:pt x="97528" y="283398"/>
                    <a:pt x="109149" y="287779"/>
                  </a:cubicBezTo>
                  <a:cubicBezTo>
                    <a:pt x="114797" y="289208"/>
                    <a:pt x="120521" y="290322"/>
                    <a:pt x="126294" y="291113"/>
                  </a:cubicBezTo>
                  <a:cubicBezTo>
                    <a:pt x="143832" y="292046"/>
                    <a:pt x="160572" y="298742"/>
                    <a:pt x="173919" y="310163"/>
                  </a:cubicBezTo>
                  <a:cubicBezTo>
                    <a:pt x="193635" y="329880"/>
                    <a:pt x="192969" y="361503"/>
                    <a:pt x="200493" y="388268"/>
                  </a:cubicBezTo>
                  <a:cubicBezTo>
                    <a:pt x="210018" y="420367"/>
                    <a:pt x="224592" y="449038"/>
                    <a:pt x="253833" y="464468"/>
                  </a:cubicBezTo>
                  <a:cubicBezTo>
                    <a:pt x="281062" y="478193"/>
                    <a:pt x="311884" y="483127"/>
                    <a:pt x="342035" y="478565"/>
                  </a:cubicBezTo>
                  <a:lnTo>
                    <a:pt x="452049" y="414366"/>
                  </a:lnTo>
                  <a:cubicBezTo>
                    <a:pt x="488910" y="403222"/>
                    <a:pt x="490149" y="368456"/>
                    <a:pt x="491482" y="330451"/>
                  </a:cubicBezTo>
                  <a:cubicBezTo>
                    <a:pt x="491181" y="293828"/>
                    <a:pt x="477338" y="258604"/>
                    <a:pt x="452620" y="231582"/>
                  </a:cubicBezTo>
                  <a:cubicBezTo>
                    <a:pt x="437218" y="215713"/>
                    <a:pt x="419410" y="202369"/>
                    <a:pt x="399852" y="192053"/>
                  </a:cubicBezTo>
                  <a:cubicBezTo>
                    <a:pt x="389009" y="187414"/>
                    <a:pt x="379271" y="180528"/>
                    <a:pt x="371277" y="171860"/>
                  </a:cubicBezTo>
                  <a:cubicBezTo>
                    <a:pt x="366092" y="162763"/>
                    <a:pt x="363245" y="152515"/>
                    <a:pt x="362990" y="142047"/>
                  </a:cubicBezTo>
                  <a:cubicBezTo>
                    <a:pt x="362362" y="130064"/>
                    <a:pt x="360575" y="118158"/>
                    <a:pt x="357656" y="106518"/>
                  </a:cubicBezTo>
                  <a:cubicBezTo>
                    <a:pt x="353442" y="94669"/>
                    <a:pt x="347574" y="83477"/>
                    <a:pt x="340225" y="73276"/>
                  </a:cubicBezTo>
                  <a:cubicBezTo>
                    <a:pt x="332627" y="61884"/>
                    <a:pt x="321676" y="53131"/>
                    <a:pt x="308888" y="48225"/>
                  </a:cubicBezTo>
                  <a:cubicBezTo>
                    <a:pt x="289723" y="40558"/>
                    <a:pt x="269595" y="35557"/>
                    <a:pt x="249071" y="33366"/>
                  </a:cubicBezTo>
                  <a:cubicBezTo>
                    <a:pt x="223258" y="30604"/>
                    <a:pt x="195159" y="37748"/>
                    <a:pt x="170013" y="29461"/>
                  </a:cubicBezTo>
                  <a:cubicBezTo>
                    <a:pt x="144867" y="21174"/>
                    <a:pt x="123055" y="8030"/>
                    <a:pt x="97242" y="2696"/>
                  </a:cubicBezTo>
                  <a:cubicBezTo>
                    <a:pt x="69878" y="-4076"/>
                    <a:pt x="40918" y="2067"/>
                    <a:pt x="18661" y="19365"/>
                  </a:cubicBezTo>
                  <a:cubicBezTo>
                    <a:pt x="5710" y="29528"/>
                    <a:pt x="-1239" y="45539"/>
                    <a:pt x="183" y="61941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Hình tự do: Hình 26">
              <a:extLst>
                <a:ext uri="{FF2B5EF4-FFF2-40B4-BE49-F238E27FC236}">
                  <a16:creationId xmlns:a16="http://schemas.microsoft.com/office/drawing/2014/main" id="{FB6C0D12-CA6F-ACB2-9E46-1D3749A0224B}"/>
                </a:ext>
              </a:extLst>
            </p:cNvPr>
            <p:cNvSpPr/>
            <p:nvPr/>
          </p:nvSpPr>
          <p:spPr>
            <a:xfrm>
              <a:off x="12942825" y="1343902"/>
              <a:ext cx="294392" cy="365587"/>
            </a:xfrm>
            <a:custGeom>
              <a:avLst/>
              <a:gdLst>
                <a:gd name="connsiteX0" fmla="*/ 238763 w 294392"/>
                <a:gd name="connsiteY0" fmla="*/ 167753 h 365587"/>
                <a:gd name="connsiteX1" fmla="*/ 236667 w 294392"/>
                <a:gd name="connsiteY1" fmla="*/ 164705 h 365587"/>
                <a:gd name="connsiteX2" fmla="*/ 5019 w 294392"/>
                <a:gd name="connsiteY2" fmla="*/ 113 h 365587"/>
                <a:gd name="connsiteX3" fmla="*/ 114 w 294392"/>
                <a:gd name="connsiteY3" fmla="*/ 3113 h 365587"/>
                <a:gd name="connsiteX4" fmla="*/ 3114 w 294392"/>
                <a:gd name="connsiteY4" fmla="*/ 8019 h 365587"/>
                <a:gd name="connsiteX5" fmla="*/ 223237 w 294392"/>
                <a:gd name="connsiteY5" fmla="*/ 159466 h 365587"/>
                <a:gd name="connsiteX6" fmla="*/ 50358 w 294392"/>
                <a:gd name="connsiteY6" fmla="*/ 165658 h 365587"/>
                <a:gd name="connsiteX7" fmla="*/ 48833 w 294392"/>
                <a:gd name="connsiteY7" fmla="*/ 170830 h 365587"/>
                <a:gd name="connsiteX8" fmla="*/ 48930 w 294392"/>
                <a:gd name="connsiteY8" fmla="*/ 170992 h 365587"/>
                <a:gd name="connsiteX9" fmla="*/ 51978 w 294392"/>
                <a:gd name="connsiteY9" fmla="*/ 172992 h 365587"/>
                <a:gd name="connsiteX10" fmla="*/ 54264 w 294392"/>
                <a:gd name="connsiteY10" fmla="*/ 172516 h 365587"/>
                <a:gd name="connsiteX11" fmla="*/ 231714 w 294392"/>
                <a:gd name="connsiteY11" fmla="*/ 171182 h 365587"/>
                <a:gd name="connsiteX12" fmla="*/ 286674 w 294392"/>
                <a:gd name="connsiteY12" fmla="*/ 361682 h 365587"/>
                <a:gd name="connsiteX13" fmla="*/ 290293 w 294392"/>
                <a:gd name="connsiteY13" fmla="*/ 365588 h 365587"/>
                <a:gd name="connsiteX14" fmla="*/ 290293 w 294392"/>
                <a:gd name="connsiteY14" fmla="*/ 365588 h 365587"/>
                <a:gd name="connsiteX15" fmla="*/ 294294 w 294392"/>
                <a:gd name="connsiteY15" fmla="*/ 361682 h 365587"/>
                <a:gd name="connsiteX16" fmla="*/ 238763 w 294392"/>
                <a:gd name="connsiteY16" fmla="*/ 167753 h 36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392" h="365587">
                  <a:moveTo>
                    <a:pt x="238763" y="167753"/>
                  </a:moveTo>
                  <a:cubicBezTo>
                    <a:pt x="238174" y="166667"/>
                    <a:pt x="237471" y="165648"/>
                    <a:pt x="236667" y="164705"/>
                  </a:cubicBezTo>
                  <a:cubicBezTo>
                    <a:pt x="164087" y="57073"/>
                    <a:pt x="44262" y="8019"/>
                    <a:pt x="5019" y="113"/>
                  </a:cubicBezTo>
                  <a:cubicBezTo>
                    <a:pt x="2836" y="-411"/>
                    <a:pt x="640" y="932"/>
                    <a:pt x="114" y="3113"/>
                  </a:cubicBezTo>
                  <a:cubicBezTo>
                    <a:pt x="-412" y="5295"/>
                    <a:pt x="931" y="7495"/>
                    <a:pt x="3114" y="8019"/>
                  </a:cubicBezTo>
                  <a:cubicBezTo>
                    <a:pt x="40452" y="15544"/>
                    <a:pt x="151704" y="60788"/>
                    <a:pt x="223237" y="159466"/>
                  </a:cubicBezTo>
                  <a:cubicBezTo>
                    <a:pt x="167248" y="137454"/>
                    <a:pt x="104629" y="139693"/>
                    <a:pt x="50358" y="165658"/>
                  </a:cubicBezTo>
                  <a:cubicBezTo>
                    <a:pt x="48511" y="166667"/>
                    <a:pt x="47828" y="168982"/>
                    <a:pt x="48833" y="170830"/>
                  </a:cubicBezTo>
                  <a:cubicBezTo>
                    <a:pt x="48864" y="170877"/>
                    <a:pt x="48896" y="170935"/>
                    <a:pt x="48930" y="170992"/>
                  </a:cubicBezTo>
                  <a:cubicBezTo>
                    <a:pt x="49553" y="172125"/>
                    <a:pt x="50694" y="172868"/>
                    <a:pt x="51978" y="172992"/>
                  </a:cubicBezTo>
                  <a:cubicBezTo>
                    <a:pt x="52771" y="173078"/>
                    <a:pt x="53570" y="172906"/>
                    <a:pt x="54264" y="172516"/>
                  </a:cubicBezTo>
                  <a:cubicBezTo>
                    <a:pt x="110297" y="145808"/>
                    <a:pt x="175286" y="145322"/>
                    <a:pt x="231714" y="171182"/>
                  </a:cubicBezTo>
                  <a:cubicBezTo>
                    <a:pt x="269086" y="227570"/>
                    <a:pt x="288268" y="294055"/>
                    <a:pt x="286674" y="361682"/>
                  </a:cubicBezTo>
                  <a:cubicBezTo>
                    <a:pt x="286668" y="363730"/>
                    <a:pt x="288249" y="365435"/>
                    <a:pt x="290293" y="365588"/>
                  </a:cubicBezTo>
                  <a:lnTo>
                    <a:pt x="290293" y="365588"/>
                  </a:lnTo>
                  <a:cubicBezTo>
                    <a:pt x="292466" y="365588"/>
                    <a:pt x="294242" y="363854"/>
                    <a:pt x="294294" y="361682"/>
                  </a:cubicBezTo>
                  <a:cubicBezTo>
                    <a:pt x="295958" y="292893"/>
                    <a:pt x="276585" y="225237"/>
                    <a:pt x="238763" y="16775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6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3115642" y="-144781"/>
            <a:ext cx="5278623" cy="7147560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44FF7211-8D15-FA31-CCB5-05B1E4219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642" y="7619"/>
            <a:ext cx="5228952" cy="685800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4A0ECA8-73F2-75FC-D635-DCB901949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056" y="-7150703"/>
            <a:ext cx="1625099" cy="1245101"/>
          </a:xfrm>
          <a:prstGeom prst="rect">
            <a:avLst/>
          </a:prstGeom>
        </p:spPr>
      </p:pic>
      <p:pic>
        <p:nvPicPr>
          <p:cNvPr id="17" name="Hình ảnh 16" descr="Ảnh có chứa ảnh chụp màn hình, thiết kế&#10;&#10;Mô tả được tạo tự động">
            <a:extLst>
              <a:ext uri="{FF2B5EF4-FFF2-40B4-BE49-F238E27FC236}">
                <a16:creationId xmlns:a16="http://schemas.microsoft.com/office/drawing/2014/main" id="{6CF3A508-2A08-127E-998E-CB80696C9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17" y="-9192758"/>
            <a:ext cx="1192548" cy="1107655"/>
          </a:xfrm>
          <a:prstGeom prst="rect">
            <a:avLst/>
          </a:prstGeom>
        </p:spPr>
      </p:pic>
      <p:pic>
        <p:nvPicPr>
          <p:cNvPr id="18" name="Hình ảnh 17" descr="Ảnh có chứa thiết kế&#10;&#10;Mô tả được tạo tự động">
            <a:extLst>
              <a:ext uri="{FF2B5EF4-FFF2-40B4-BE49-F238E27FC236}">
                <a16:creationId xmlns:a16="http://schemas.microsoft.com/office/drawing/2014/main" id="{0A54E23D-4375-3C66-AD8B-2845089B0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035" y="-5240448"/>
            <a:ext cx="561912" cy="561912"/>
          </a:xfrm>
          <a:prstGeom prst="rect">
            <a:avLst/>
          </a:prstGeom>
        </p:spPr>
      </p:pic>
      <p:pic>
        <p:nvPicPr>
          <p:cNvPr id="19" name="Hình ảnh 18" descr="Ảnh có chứa Hình chữ nhật, hàng, Xanh điện, biểu tượng&#10;&#10;Mô tả được tạo tự động">
            <a:extLst>
              <a:ext uri="{FF2B5EF4-FFF2-40B4-BE49-F238E27FC236}">
                <a16:creationId xmlns:a16="http://schemas.microsoft.com/office/drawing/2014/main" id="{27F1A7E6-668F-F5C6-A8FA-95F2A9237A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498" y="-6809109"/>
            <a:ext cx="658933" cy="561912"/>
          </a:xfrm>
          <a:prstGeom prst="rect">
            <a:avLst/>
          </a:prstGeom>
        </p:spPr>
      </p:pic>
      <p:pic>
        <p:nvPicPr>
          <p:cNvPr id="28" name="Hình ảnh 27" descr="Ảnh có chứa đồ chơi, phim hoạt hình, tượng trang trí nhỏ, khớp nối&#10;&#10;Mô tả được tạo tự động">
            <a:extLst>
              <a:ext uri="{FF2B5EF4-FFF2-40B4-BE49-F238E27FC236}">
                <a16:creationId xmlns:a16="http://schemas.microsoft.com/office/drawing/2014/main" id="{DE7662DF-C864-5C77-B0FC-639004E4D5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538" y="-5950288"/>
            <a:ext cx="1293611" cy="20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0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10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100" fill="hold">
                                          <p:stCondLst>
                                            <p:cond delay="3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1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4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950" fill="hold">
                                          <p:stCondLst>
                                            <p:cond delay="9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950" fill="hold">
                                          <p:stCondLst>
                                            <p:cond delay="1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950" fill="hold">
                                          <p:stCondLst>
                                            <p:cond delay="28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950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50" fill="hold">
                                          <p:stCondLst>
                                            <p:cond delay="5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550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550" fill="hold">
                                          <p:stCondLst>
                                            <p:cond delay="1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550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7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750" fill="hold">
                                          <p:stCondLst>
                                            <p:cond delay="2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75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5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150" fill="hold">
                                          <p:stCondLst>
                                            <p:cond delay="1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150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150" fill="hold">
                                          <p:stCondLst>
                                            <p:cond delay="3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150" fill="hold">
                                          <p:stCondLst>
                                            <p:cond delay="4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4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4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400" fill="hold">
                                          <p:stCondLst>
                                            <p:cond delay="4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400" fill="hold">
                                          <p:stCondLst>
                                            <p:cond delay="5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7</a:t>
            </a:fld>
            <a:endParaRPr lang="en-MY">
              <a:solidFill>
                <a:schemeClr val="bg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F54B973-A946-C5B8-72DF-E0B3DC20BED9}"/>
              </a:ext>
            </a:extLst>
          </p:cNvPr>
          <p:cNvSpPr txBox="1"/>
          <p:nvPr/>
        </p:nvSpPr>
        <p:spPr>
          <a:xfrm>
            <a:off x="769620" y="2555463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1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956840" y="-1816164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255726" y="481746"/>
            <a:ext cx="11645291" cy="6126696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CDA9BC96-3A62-58E4-FAF5-4A77DF54D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677" name="Chỗ dành sẵn cho Số hiệu Bản chiếu 676">
            <a:extLst>
              <a:ext uri="{FF2B5EF4-FFF2-40B4-BE49-F238E27FC236}">
                <a16:creationId xmlns:a16="http://schemas.microsoft.com/office/drawing/2014/main" id="{8CCFC1A3-F8A3-1382-0C0E-7B9D4433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8</a:t>
            </a:fld>
            <a:endParaRPr lang="en-MY">
              <a:solidFill>
                <a:schemeClr val="bg1"/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12041052-717E-C8A4-CB1D-EA6AE6436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9" y="681193"/>
            <a:ext cx="11524901" cy="5727801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451FB33D-DE85-E156-F49A-A5F34430FF58}"/>
              </a:ext>
            </a:extLst>
          </p:cNvPr>
          <p:cNvSpPr txBox="1"/>
          <p:nvPr/>
        </p:nvSpPr>
        <p:spPr>
          <a:xfrm>
            <a:off x="769620" y="-3022377"/>
            <a:ext cx="10978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Cấu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trúc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bảng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6600" b="1" err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việc</a:t>
            </a:r>
            <a:endParaRPr lang="en-US" sz="6600" b="1">
              <a:solidFill>
                <a:srgbClr val="9F7BD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6600" b="1">
                <a:solidFill>
                  <a:srgbClr val="9F7BD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(WBS)</a:t>
            </a:r>
            <a:endParaRPr lang="en-MY" sz="66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36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084CFBC-E95F-466F-BEFA-DD7A2971626C}"/>
              </a:ext>
            </a:extLst>
          </p:cNvPr>
          <p:cNvSpPr/>
          <p:nvPr/>
        </p:nvSpPr>
        <p:spPr>
          <a:xfrm rot="1277677">
            <a:off x="6220996" y="-1756625"/>
            <a:ext cx="10793699" cy="10490327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FBEF7-7754-4FDF-A2E1-E4EA6B6ED9FA}"/>
              </a:ext>
            </a:extLst>
          </p:cNvPr>
          <p:cNvSpPr/>
          <p:nvPr/>
        </p:nvSpPr>
        <p:spPr>
          <a:xfrm rot="1277677">
            <a:off x="10088153" y="-54590"/>
            <a:ext cx="1617836" cy="1572364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.</a:t>
            </a:r>
          </a:p>
        </p:txBody>
      </p:sp>
      <p:sp>
        <p:nvSpPr>
          <p:cNvPr id="57" name="Giang">
            <a:extLst>
              <a:ext uri="{FF2B5EF4-FFF2-40B4-BE49-F238E27FC236}">
                <a16:creationId xmlns:a16="http://schemas.microsoft.com/office/drawing/2014/main" id="{5B3AE8DB-26CE-4AC8-C9CC-783A2C895DFC}"/>
              </a:ext>
            </a:extLst>
          </p:cNvPr>
          <p:cNvSpPr/>
          <p:nvPr/>
        </p:nvSpPr>
        <p:spPr>
          <a:xfrm>
            <a:off x="922020" y="481746"/>
            <a:ext cx="10978997" cy="5690454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965200" dist="38100" dir="10800000" algn="r" rotWithShape="0">
              <a:srgbClr val="819C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2D1293-2DA4-4790-A540-8586C79F19FA}"/>
              </a:ext>
            </a:extLst>
          </p:cNvPr>
          <p:cNvSpPr/>
          <p:nvPr/>
        </p:nvSpPr>
        <p:spPr>
          <a:xfrm rot="7864712">
            <a:off x="-963211" y="-1341767"/>
            <a:ext cx="2380886" cy="2683533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35E44D-E88D-4022-AA3E-E566760A460E}"/>
              </a:ext>
            </a:extLst>
          </p:cNvPr>
          <p:cNvSpPr/>
          <p:nvPr/>
        </p:nvSpPr>
        <p:spPr>
          <a:xfrm rot="1277677">
            <a:off x="11199274" y="4428563"/>
            <a:ext cx="2308831" cy="2339011"/>
          </a:xfrm>
          <a:prstGeom prst="ellipse">
            <a:avLst/>
          </a:prstGeom>
          <a:gradFill flip="none" rotWithShape="1">
            <a:gsLst>
              <a:gs pos="0">
                <a:srgbClr val="9F7BDE"/>
              </a:gs>
              <a:gs pos="50000">
                <a:srgbClr val="C3AFF4"/>
              </a:gs>
              <a:gs pos="100000">
                <a:srgbClr val="F8EA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1B8B9548-07C3-EBCE-C97B-2F020735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75" y="85609"/>
            <a:ext cx="969707" cy="906777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0130B5E-9509-980A-C773-48FFE5549193}"/>
              </a:ext>
            </a:extLst>
          </p:cNvPr>
          <p:cNvSpPr txBox="1"/>
          <p:nvPr/>
        </p:nvSpPr>
        <p:spPr>
          <a:xfrm>
            <a:off x="1560868" y="811522"/>
            <a:ext cx="6211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Kết</a:t>
            </a:r>
            <a:r>
              <a:rPr lang="en-US" sz="4000" b="1">
                <a:solidFill>
                  <a:srgbClr val="9F7BDE"/>
                </a:solidFill>
                <a:latin typeface="Adam Bold" panose="02000403000000000000" pitchFamily="2" charset="0"/>
              </a:rPr>
              <a:t> </a:t>
            </a:r>
            <a:r>
              <a:rPr lang="en-US" sz="4000" b="1" err="1">
                <a:solidFill>
                  <a:srgbClr val="9F7BDE"/>
                </a:solidFill>
                <a:latin typeface="Adam Bold" panose="02000403000000000000" pitchFamily="2" charset="0"/>
              </a:rPr>
              <a:t>luận</a:t>
            </a:r>
            <a:endParaRPr lang="en-MY" sz="4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DB934-350B-510E-31B6-A6928F0E9B19}"/>
              </a:ext>
            </a:extLst>
          </p:cNvPr>
          <p:cNvSpPr txBox="1"/>
          <p:nvPr/>
        </p:nvSpPr>
        <p:spPr>
          <a:xfrm>
            <a:off x="1267762" y="1973651"/>
            <a:ext cx="1008126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Dự án xây dựng website bán </a:t>
            </a: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máy tính</a:t>
            </a: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cho công ty LƯƠNG TRƯỜNG HIỆU đã hoàn thành một cách thành công và mang lại nhiều lợi ích cho công ty.</a:t>
            </a: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Website là nền tảng bán hàng và quảng bá thương hiệu mạnh mẽ, giúp công ty tiếp cận nhiều khách hàng mới</a:t>
            </a: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Roboto" panose="02000000000000000000" pitchFamily="2" charset="0"/>
              <a:buChar char="⁻"/>
            </a:pPr>
            <a:r>
              <a:rPr lang="en-US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Giúp cho mua và bán hàng một cách dễ dàng và hiệu quả</a:t>
            </a:r>
            <a:r>
              <a:rPr lang="vi-VN" sz="200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TextBox 74">
            <a:extLst>
              <a:ext uri="{FF2B5EF4-FFF2-40B4-BE49-F238E27FC236}">
                <a16:creationId xmlns:a16="http://schemas.microsoft.com/office/drawing/2014/main" id="{E1737D18-16FB-A8FF-6BE4-0EA43141C080}"/>
              </a:ext>
            </a:extLst>
          </p:cNvPr>
          <p:cNvSpPr txBox="1"/>
          <p:nvPr/>
        </p:nvSpPr>
        <p:spPr>
          <a:xfrm>
            <a:off x="-3340665" y="5160937"/>
            <a:ext cx="4391523" cy="3770263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MY" sz="23900" b="1" err="1">
                <a:solidFill>
                  <a:srgbClr val="4F4698"/>
                </a:solidFill>
                <a:latin typeface="Adam Bold" panose="02000403000000000000" pitchFamily="2" charset="0"/>
              </a:rPr>
              <a:t>Kết</a:t>
            </a:r>
            <a:endParaRPr lang="en-MY" sz="8000" b="1">
              <a:solidFill>
                <a:srgbClr val="9F7BDE"/>
              </a:solidFill>
              <a:latin typeface="Adam Bold" panose="02000403000000000000" pitchFamily="2" charset="0"/>
            </a:endParaRPr>
          </a:p>
        </p:txBody>
      </p:sp>
      <p:sp>
        <p:nvSpPr>
          <p:cNvPr id="11" name="TextBox 75">
            <a:extLst>
              <a:ext uri="{FF2B5EF4-FFF2-40B4-BE49-F238E27FC236}">
                <a16:creationId xmlns:a16="http://schemas.microsoft.com/office/drawing/2014/main" id="{240A79D3-CB50-C56B-76E0-DC82C03C7BC6}"/>
              </a:ext>
            </a:extLst>
          </p:cNvPr>
          <p:cNvSpPr txBox="1"/>
          <p:nvPr/>
        </p:nvSpPr>
        <p:spPr>
          <a:xfrm>
            <a:off x="-2522361" y="7597260"/>
            <a:ext cx="7580247" cy="2215991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MY" sz="13800" b="1" err="1">
                <a:solidFill>
                  <a:srgbClr val="FFFFFF"/>
                </a:solidFill>
                <a:latin typeface="Adam Bold" panose="02000403000000000000" pitchFamily="2" charset="0"/>
              </a:rPr>
              <a:t>thúc</a:t>
            </a:r>
            <a:endParaRPr lang="en-MY" sz="19900">
              <a:solidFill>
                <a:srgbClr val="FFFFFF"/>
              </a:solidFill>
            </a:endParaRPr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B27B550F-CFE3-5F5A-D9B2-B3F6FE9D7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431674">
            <a:off x="-1729184" y="7690156"/>
            <a:ext cx="9121719" cy="6111552"/>
          </a:xfrm>
          <a:prstGeom prst="rect">
            <a:avLst/>
          </a:prstGeom>
        </p:spPr>
      </p:pic>
      <p:sp>
        <p:nvSpPr>
          <p:cNvPr id="13" name="Chỗ dành sẵn cho Số hiệu Bản chiếu 12">
            <a:extLst>
              <a:ext uri="{FF2B5EF4-FFF2-40B4-BE49-F238E27FC236}">
                <a16:creationId xmlns:a16="http://schemas.microsoft.com/office/drawing/2014/main" id="{0DB338E1-02D9-4AB1-0264-96FAB82AF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44FA-2CD3-49E2-9929-FF45A807C503}" type="slidenum">
              <a:rPr lang="en-MY" smtClean="0">
                <a:solidFill>
                  <a:schemeClr val="bg1"/>
                </a:solidFill>
              </a:rPr>
              <a:t>9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62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</TotalTime>
  <Words>293</Words>
  <Application>Microsoft Office PowerPoint</Application>
  <PresentationFormat>Màn hình rộng</PresentationFormat>
  <Paragraphs>57</Paragraphs>
  <Slides>10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7" baseType="lpstr">
      <vt:lpstr>Adam Bold</vt:lpstr>
      <vt:lpstr>Arial</vt:lpstr>
      <vt:lpstr>Calibri</vt:lpstr>
      <vt:lpstr>Roboto</vt:lpstr>
      <vt:lpstr>Times New Roman</vt:lpstr>
      <vt:lpstr>Wingdings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Minh Giang</cp:lastModifiedBy>
  <cp:revision>158</cp:revision>
  <dcterms:created xsi:type="dcterms:W3CDTF">2021-07-06T15:09:52Z</dcterms:created>
  <dcterms:modified xsi:type="dcterms:W3CDTF">2024-07-11T01:18:55Z</dcterms:modified>
</cp:coreProperties>
</file>